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6" r:id="rId2"/>
    <p:sldId id="261" r:id="rId3"/>
    <p:sldId id="263" r:id="rId4"/>
    <p:sldId id="262" r:id="rId5"/>
    <p:sldId id="265" r:id="rId6"/>
    <p:sldId id="260" r:id="rId7"/>
    <p:sldId id="270" r:id="rId8"/>
    <p:sldId id="269" r:id="rId9"/>
    <p:sldId id="267" r:id="rId10"/>
    <p:sldId id="268" r:id="rId11"/>
    <p:sldId id="273" r:id="rId12"/>
    <p:sldId id="274" r:id="rId13"/>
    <p:sldId id="271" r:id="rId14"/>
    <p:sldId id="272" r:id="rId15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521" autoAdjust="0"/>
    <p:restoredTop sz="94660"/>
  </p:normalViewPr>
  <p:slideViewPr>
    <p:cSldViewPr>
      <p:cViewPr varScale="1">
        <p:scale>
          <a:sx n="79" d="100"/>
          <a:sy n="79" d="100"/>
        </p:scale>
        <p:origin x="-28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6E7D018D-748F-47BF-843A-40349A141CAC}" type="datetimeFigureOut">
              <a:rPr lang="en-US" smtClean="0"/>
              <a:pPr/>
              <a:t>11/24/2008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04AC5213-BACC-41AB-9B61-B40CF6C529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23E9B8FB-2ABD-42C9-A6DA-A6789EAF441D}" type="datetimeFigureOut">
              <a:rPr lang="en-US" smtClean="0"/>
              <a:pPr/>
              <a:t>11/24/2008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BE2A7042-DEED-4AA1-9E89-4A16B257257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7162800" y="137160"/>
            <a:ext cx="228600" cy="5257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7467600" y="133350"/>
            <a:ext cx="1447800" cy="5257800"/>
          </a:xfrm>
          <a:prstGeom prst="rect">
            <a:avLst/>
          </a:prstGeom>
          <a:solidFill>
            <a:schemeClr val="accent3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" y="5467350"/>
            <a:ext cx="8672946" cy="1238250"/>
          </a:xfrm>
          <a:solidFill>
            <a:schemeClr val="accent1"/>
          </a:solidFill>
        </p:spPr>
        <p:txBody>
          <a:bodyPr vert="horz" anchor="ctr">
            <a:noAutofit/>
          </a:bodyPr>
          <a:lstStyle>
            <a:lvl1pPr marL="0" indent="0" algn="l">
              <a:buFontTx/>
              <a:buNone/>
              <a:defRPr lang="en-US" sz="4800" baseline="0" dirty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photo album title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228600" y="152400"/>
            <a:ext cx="6858000" cy="5239512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11/24/2008</a:t>
            </a:fld>
            <a:endParaRPr lang="en-US"/>
          </a:p>
        </p:txBody>
      </p:sp>
      <p:sp>
        <p:nvSpPr>
          <p:cNvPr id="13" name="Rectangle 1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4" name="Rectangle 13"/>
          <p:cNvSpPr>
            <a:spLocks noGrp="1"/>
          </p:cNvSpPr>
          <p:nvPr>
            <p:ph type="ftr" sz="quarter" idx="14"/>
          </p:nvPr>
        </p:nvSpPr>
        <p:spPr>
          <a:xfrm rot="16200000">
            <a:off x="7296150" y="3698878"/>
            <a:ext cx="2933700" cy="365125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8" name="Rectangle 17"/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5372100" y="2247900"/>
            <a:ext cx="5181600" cy="990600"/>
          </a:xfrm>
        </p:spPr>
        <p:txBody>
          <a:bodyPr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to add date or details</a:t>
            </a:r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 noChangeAspect="1"/>
          </p:cNvSpPr>
          <p:nvPr>
            <p:ph type="pic" sz="quarter" idx="11"/>
          </p:nvPr>
        </p:nvSpPr>
        <p:spPr>
          <a:xfrm>
            <a:off x="43434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Picture Placeholder 25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Picture Placeholder 12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2286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228600"/>
            <a:ext cx="3947160" cy="2960370"/>
          </a:xfrm>
        </p:spPr>
        <p:txBody>
          <a:bodyPr anchor="b" anchorCtr="0"/>
          <a:lstStyle>
            <a:lvl1pPr marL="0" marR="0" indent="0" algn="r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11/24/2008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Mix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 noChangeAspect="1"/>
          </p:cNvSpPr>
          <p:nvPr>
            <p:ph type="pic" sz="quarter" idx="11"/>
          </p:nvPr>
        </p:nvSpPr>
        <p:spPr>
          <a:xfrm>
            <a:off x="4648200" y="3124962"/>
            <a:ext cx="3697224" cy="2772918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" name="Picture Placeholder 24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228600"/>
            <a:ext cx="4251960" cy="566928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648200" y="228600"/>
            <a:ext cx="3672840" cy="275463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11/24/2008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18669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6"/>
          </p:nvPr>
        </p:nvSpPr>
        <p:spPr>
          <a:xfrm>
            <a:off x="1866900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25"/>
          </p:nvPr>
        </p:nvSpPr>
        <p:spPr>
          <a:xfrm>
            <a:off x="43053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27"/>
          </p:nvPr>
        </p:nvSpPr>
        <p:spPr>
          <a:xfrm>
            <a:off x="4306086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" y="228600"/>
            <a:ext cx="1676400" cy="2743200"/>
          </a:xfrm>
        </p:spPr>
        <p:txBody>
          <a:bodyPr anchor="t" anchorCtr="0"/>
          <a:lstStyle>
            <a:lvl1pPr marL="0" marR="0" indent="0" algn="r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9" hasCustomPrompt="1"/>
          </p:nvPr>
        </p:nvSpPr>
        <p:spPr>
          <a:xfrm>
            <a:off x="6629400" y="228600"/>
            <a:ext cx="1676400" cy="19050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8" hasCustomPrompt="1"/>
          </p:nvPr>
        </p:nvSpPr>
        <p:spPr>
          <a:xfrm>
            <a:off x="152400" y="4724400"/>
            <a:ext cx="1676400" cy="1905000"/>
          </a:xfrm>
        </p:spPr>
        <p:txBody>
          <a:bodyPr anchor="b" anchorCtr="0"/>
          <a:lstStyle>
            <a:lvl1pPr marL="0" marR="0" indent="0" algn="r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30" hasCustomPrompt="1"/>
          </p:nvPr>
        </p:nvSpPr>
        <p:spPr>
          <a:xfrm>
            <a:off x="6629400" y="4724400"/>
            <a:ext cx="1676400" cy="1905000"/>
          </a:xfrm>
        </p:spPr>
        <p:txBody>
          <a:bodyPr anchor="b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11/24/2008</a:t>
            </a:fld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 Landscape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4"/>
          </p:nvPr>
        </p:nvSpPr>
        <p:spPr>
          <a:xfrm>
            <a:off x="533400" y="685800"/>
            <a:ext cx="3653297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6" hasCustomPrompt="1"/>
          </p:nvPr>
        </p:nvSpPr>
        <p:spPr>
          <a:xfrm>
            <a:off x="533400" y="6324600"/>
            <a:ext cx="3657600" cy="3048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267200" y="6858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8"/>
          </p:nvPr>
        </p:nvSpPr>
        <p:spPr>
          <a:xfrm>
            <a:off x="5334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42672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33400" y="304800"/>
            <a:ext cx="3657600" cy="3048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4267200" y="6324600"/>
            <a:ext cx="3657600" cy="3048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4267200" y="304800"/>
            <a:ext cx="3657600" cy="3048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11/24/2008</a:t>
            </a:fld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 Portrait with Larg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 noChangeAspect="1"/>
          </p:cNvSpPr>
          <p:nvPr>
            <p:ph type="pic" sz="quarter" idx="14"/>
          </p:nvPr>
        </p:nvSpPr>
        <p:spPr>
          <a:xfrm>
            <a:off x="2286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Picture Placeholder 27"/>
          <p:cNvSpPr>
            <a:spLocks noGrp="1" noChangeAspect="1"/>
          </p:cNvSpPr>
          <p:nvPr>
            <p:ph type="pic" sz="quarter" idx="31"/>
          </p:nvPr>
        </p:nvSpPr>
        <p:spPr>
          <a:xfrm>
            <a:off x="43434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Picture Placeholder 3"/>
          <p:cNvSpPr>
            <a:spLocks noGrp="1" noChangeAspect="1"/>
          </p:cNvSpPr>
          <p:nvPr>
            <p:ph type="pic" sz="quarter" idx="30"/>
          </p:nvPr>
        </p:nvSpPr>
        <p:spPr>
          <a:xfrm>
            <a:off x="22860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32"/>
          </p:nvPr>
        </p:nvSpPr>
        <p:spPr>
          <a:xfrm>
            <a:off x="64008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29" hasCustomPrompt="1"/>
          </p:nvPr>
        </p:nvSpPr>
        <p:spPr>
          <a:xfrm>
            <a:off x="228600" y="3352800"/>
            <a:ext cx="8153400" cy="3048000"/>
          </a:xfrm>
        </p:spPr>
        <p:txBody>
          <a:bodyPr anchor="t" anchorCtr="0"/>
          <a:lstStyle>
            <a:lvl1pPr marL="0" marR="0" indent="0" algn="l">
              <a:buFontTx/>
              <a:buNone/>
              <a:defRPr sz="2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33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11/24/2008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5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1 Portrait with 3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3292" y="257665"/>
            <a:ext cx="4764388" cy="63525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8"/>
          </p:nvPr>
        </p:nvSpPr>
        <p:spPr>
          <a:xfrm>
            <a:off x="5446340" y="257665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5446340" y="2432657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5446340" y="4607649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11/24/2008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3 Landscape with 2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228600" y="34290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2438400" y="228600"/>
            <a:ext cx="5562600" cy="4171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27"/>
          </p:nvPr>
        </p:nvSpPr>
        <p:spPr>
          <a:xfrm>
            <a:off x="52578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28"/>
          </p:nvPr>
        </p:nvSpPr>
        <p:spPr>
          <a:xfrm>
            <a:off x="24384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11/24/2008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2 Landscape with 3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9"/>
          </p:nvPr>
        </p:nvSpPr>
        <p:spPr>
          <a:xfrm>
            <a:off x="228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30"/>
          </p:nvPr>
        </p:nvSpPr>
        <p:spPr>
          <a:xfrm>
            <a:off x="4419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7"/>
          </p:nvPr>
        </p:nvSpPr>
        <p:spPr>
          <a:xfrm>
            <a:off x="30099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57912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11/24/2008</a:t>
            </a:fld>
            <a:endParaRPr lang="en-US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2133600" y="762000"/>
            <a:ext cx="4873334" cy="48768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latinLnBrk="0">
              <a:spcBef>
                <a:spcPct val="20000"/>
              </a:spcBef>
              <a:buFontTx/>
              <a:buNone/>
              <a:defRPr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Click icon to add picture</a:t>
            </a:r>
            <a:endParaRPr lang="en-US" sz="2400" i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2133600" y="5715000"/>
            <a:ext cx="4876800" cy="8382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11/24/2008</a:t>
            </a:fld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95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Click icon to add picture</a:t>
            </a:r>
            <a:endParaRPr lang="en-US" sz="2400" i="0" dirty="0"/>
          </a:p>
        </p:txBody>
      </p:sp>
      <p:sp>
        <p:nvSpPr>
          <p:cNvPr id="7" name="Picture Placeholder 6"/>
          <p:cNvSpPr>
            <a:spLocks noGrp="1" noChangeAspect="1"/>
          </p:cNvSpPr>
          <p:nvPr>
            <p:ph type="pic" sz="quarter" idx="14"/>
          </p:nvPr>
        </p:nvSpPr>
        <p:spPr>
          <a:xfrm>
            <a:off x="114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latinLnBrk="0">
              <a:spcBef>
                <a:spcPct val="20000"/>
              </a:spcBef>
              <a:buFontTx/>
              <a:buNone/>
              <a:defRPr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Click icon to add picture</a:t>
            </a:r>
            <a:endParaRPr lang="en-US" sz="2400" i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4953000" y="4648200"/>
            <a:ext cx="3200400" cy="12954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143000" y="4648200"/>
            <a:ext cx="3200400" cy="12954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11/24/2008</a:t>
            </a:fld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 noChangeAspect="1"/>
          </p:cNvSpPr>
          <p:nvPr>
            <p:ph type="pic" sz="quarter" idx="10"/>
          </p:nvPr>
        </p:nvSpPr>
        <p:spPr>
          <a:xfrm>
            <a:off x="533400" y="218390"/>
            <a:ext cx="7467600" cy="56007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33400" y="5943600"/>
            <a:ext cx="7467600" cy="762000"/>
          </a:xfrm>
        </p:spPr>
        <p:txBody>
          <a:bodyPr anchor="t" anchorCtr="0"/>
          <a:lstStyle>
            <a:lvl1pPr marL="0" marR="0" indent="0" algn="r">
              <a:buFontTx/>
              <a:buNone/>
              <a:defRPr sz="2400" i="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11/24/2008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30"/>
          </p:nvPr>
        </p:nvSpPr>
        <p:spPr>
          <a:xfrm>
            <a:off x="228600" y="1524000"/>
            <a:ext cx="8229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latinLnBrk="0">
              <a:spcBef>
                <a:spcPct val="20000"/>
              </a:spcBef>
              <a:buFontTx/>
              <a:buNone/>
              <a:defRPr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1" hasCustomPrompt="1"/>
          </p:nvPr>
        </p:nvSpPr>
        <p:spPr>
          <a:xfrm>
            <a:off x="228600" y="4343400"/>
            <a:ext cx="8229600" cy="1676400"/>
          </a:xfrm>
        </p:spPr>
        <p:txBody>
          <a:bodyPr tIns="91440" rIns="9144" bIns="91440" anchor="t"/>
          <a:lstStyle>
            <a:lvl1pPr marL="0" marR="0" indent="0" algn="r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dt" sz="half" idx="3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11/24/2008</a:t>
            </a:fld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3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4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8B50E-0B48-4566-8609-C51CF752A7DF}" type="datetimeFigureOut">
              <a:rPr lang="en-US" smtClean="0"/>
              <a:pPr/>
              <a:t>11/24/2008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8B50E-0B48-4566-8609-C51CF752A7DF}" type="datetimeFigureOut">
              <a:rPr lang="en-US" smtClean="0"/>
              <a:pPr/>
              <a:t>11/24/2008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0"/>
          </p:nvPr>
        </p:nvSpPr>
        <p:spPr>
          <a:xfrm>
            <a:off x="304800" y="228600"/>
            <a:ext cx="4754880" cy="63246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5105400" y="228600"/>
            <a:ext cx="3200400" cy="3810000"/>
          </a:xfrm>
        </p:spPr>
        <p:txBody>
          <a:bodyPr tIns="91440" bIns="91440" anchor="t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11/24/2008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ndscape Full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anchor="t"/>
          <a:lstStyle>
            <a:extLst/>
          </a:lstStyle>
          <a:p>
            <a:pPr marL="0" marR="0" indent="0" algn="ctr">
              <a:buFontTx/>
              <a:buNone/>
            </a:pPr>
            <a:r>
              <a:rPr lang="en-US" i="0" dirty="0" smtClean="0"/>
              <a:t>Click icon to add full page picture</a:t>
            </a:r>
            <a:endParaRPr lang="en-US" i="0" baseline="0" dirty="0" smtClean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11/24/2008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lbum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 rot="16200000">
            <a:off x="5315559" y="3268980"/>
            <a:ext cx="6858000" cy="32004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3" name="Rectangle 22"/>
          <p:cNvSpPr/>
          <p:nvPr userDrawn="1"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4" name="Rectangle 23"/>
          <p:cNvSpPr/>
          <p:nvPr userDrawn="1"/>
        </p:nvSpPr>
        <p:spPr>
          <a:xfrm>
            <a:off x="8895749" y="-733"/>
            <a:ext cx="76200" cy="685800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35429" y="2146300"/>
            <a:ext cx="2362200" cy="21971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Rectangle 16"/>
          <p:cNvSpPr/>
          <p:nvPr/>
        </p:nvSpPr>
        <p:spPr>
          <a:xfrm rot="10800000" flipV="1">
            <a:off x="435429" y="6172200"/>
            <a:ext cx="7086600" cy="6858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2" name="Rectangle 21"/>
          <p:cNvSpPr/>
          <p:nvPr userDrawn="1"/>
        </p:nvSpPr>
        <p:spPr>
          <a:xfrm>
            <a:off x="435429" y="0"/>
            <a:ext cx="7086600" cy="19812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435429" y="5791200"/>
            <a:ext cx="7086600" cy="381000"/>
          </a:xfrm>
          <a:solidFill>
            <a:schemeClr val="accent3"/>
          </a:solidFill>
        </p:spPr>
        <p:txBody>
          <a:bodyPr vert="horz" anchor="ctr"/>
          <a:lstStyle>
            <a:lvl1pPr marL="0" indent="0" algn="l">
              <a:buFontTx/>
              <a:buNone/>
              <a:defRPr sz="1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7" hasCustomPrompt="1"/>
          </p:nvPr>
        </p:nvSpPr>
        <p:spPr>
          <a:xfrm>
            <a:off x="435429" y="4495800"/>
            <a:ext cx="7086600" cy="1295400"/>
          </a:xfrm>
          <a:solidFill>
            <a:schemeClr val="accent6"/>
          </a:solidFill>
        </p:spPr>
        <p:txBody>
          <a:bodyPr vert="horz" anchor="ctr"/>
          <a:lstStyle>
            <a:lvl1pPr marL="0" indent="0" algn="l">
              <a:buFontTx/>
              <a:buNone/>
              <a:defRPr sz="3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section title</a:t>
            </a:r>
            <a:endParaRPr lang="en-US" dirty="0"/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18"/>
          </p:nvPr>
        </p:nvSpPr>
        <p:spPr>
          <a:xfrm>
            <a:off x="29500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latinLnBrk="0">
              <a:spcBef>
                <a:spcPct val="20000"/>
              </a:spcBef>
              <a:buFontTx/>
              <a:buNone/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9"/>
          </p:nvPr>
        </p:nvSpPr>
        <p:spPr>
          <a:xfrm>
            <a:off x="53122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latinLnBrk="0">
              <a:spcBef>
                <a:spcPct val="20000"/>
              </a:spcBef>
              <a:buFontTx/>
              <a:buNone/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8" name="Rectangle 17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11/24/2008</a:t>
            </a:fld>
            <a:endParaRPr lang="en-US"/>
          </a:p>
        </p:txBody>
      </p:sp>
      <p:sp>
        <p:nvSpPr>
          <p:cNvPr id="20" name="Rectangle 1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 noChangeAspect="1"/>
          </p:cNvSpPr>
          <p:nvPr>
            <p:ph type="pic" sz="quarter" idx="10"/>
          </p:nvPr>
        </p:nvSpPr>
        <p:spPr>
          <a:xfrm>
            <a:off x="4341047" y="533400"/>
            <a:ext cx="3431353" cy="4575141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1" name="Picture Placeholder 30"/>
          <p:cNvSpPr>
            <a:spLocks noGrp="1" noChangeAspect="1"/>
          </p:cNvSpPr>
          <p:nvPr>
            <p:ph type="pic" sz="quarter" idx="11"/>
          </p:nvPr>
        </p:nvSpPr>
        <p:spPr>
          <a:xfrm>
            <a:off x="685800" y="533400"/>
            <a:ext cx="3429000" cy="45720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5257800"/>
            <a:ext cx="3429000" cy="1219200"/>
          </a:xfrm>
        </p:spPr>
        <p:txBody>
          <a:bodyPr anchor="t"/>
          <a:lstStyle>
            <a:lvl1pPr marL="0" marR="0" indent="0" algn="r">
              <a:buFontTx/>
              <a:buNone/>
              <a:defRPr sz="1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343400" y="5257800"/>
            <a:ext cx="3429000" cy="1219200"/>
          </a:xfrm>
        </p:spPr>
        <p:txBody>
          <a:bodyPr anchor="t"/>
          <a:lstStyle>
            <a:lvl1pPr marL="0" marR="0" indent="0" algn="r">
              <a:buFontTx/>
              <a:buNone/>
              <a:defRPr sz="1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11/24/2008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Landscape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14"/>
          </p:nvPr>
        </p:nvSpPr>
        <p:spPr>
          <a:xfrm>
            <a:off x="152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" y="4267200"/>
            <a:ext cx="4038600" cy="1066800"/>
          </a:xfrm>
        </p:spPr>
        <p:txBody>
          <a:bodyPr anchor="t"/>
          <a:lstStyle>
            <a:lvl1pPr marL="0" marR="0" indent="0" algn="r">
              <a:buFontTx/>
              <a:buNone/>
              <a:defRPr sz="1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7" hasCustomPrompt="1"/>
          </p:nvPr>
        </p:nvSpPr>
        <p:spPr>
          <a:xfrm>
            <a:off x="4343400" y="4267200"/>
            <a:ext cx="4038600" cy="1066800"/>
          </a:xfrm>
        </p:spPr>
        <p:txBody>
          <a:bodyPr anchor="t"/>
          <a:lstStyle>
            <a:lvl1pPr marL="0" marR="0" indent="0" algn="r">
              <a:buFontTx/>
              <a:buNone/>
              <a:defRPr sz="1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11/24/2008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Mixed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 noChangeAspect="1"/>
          </p:cNvSpPr>
          <p:nvPr>
            <p:ph type="pic" sz="quarter" idx="11"/>
          </p:nvPr>
        </p:nvSpPr>
        <p:spPr>
          <a:xfrm>
            <a:off x="4724401" y="225552"/>
            <a:ext cx="3694176" cy="2770632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Picture Placeholder 20"/>
          <p:cNvSpPr>
            <a:spLocks noGrp="1" noChangeAspect="1"/>
          </p:cNvSpPr>
          <p:nvPr>
            <p:ph type="pic" sz="quarter" idx="12"/>
          </p:nvPr>
        </p:nvSpPr>
        <p:spPr>
          <a:xfrm>
            <a:off x="152400" y="222504"/>
            <a:ext cx="4368557" cy="5824743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724400" y="3124200"/>
            <a:ext cx="3694177" cy="2983987"/>
          </a:xfrm>
        </p:spPr>
        <p:txBody>
          <a:bodyPr anchor="t" anchorCtr="0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11/24/2008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Picture Placeholder 28"/>
          <p:cNvSpPr>
            <a:spLocks noGrp="1" noChangeAspect="1"/>
          </p:cNvSpPr>
          <p:nvPr>
            <p:ph type="pic" sz="quarter" idx="11"/>
          </p:nvPr>
        </p:nvSpPr>
        <p:spPr>
          <a:xfrm>
            <a:off x="30480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9"/>
          <p:cNvSpPr>
            <a:spLocks noGrp="1" noChangeAspect="1"/>
          </p:cNvSpPr>
          <p:nvPr>
            <p:ph type="pic" sz="quarter" idx="12"/>
          </p:nvPr>
        </p:nvSpPr>
        <p:spPr>
          <a:xfrm>
            <a:off x="58674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>
              <a:buFontTx/>
              <a:buNone/>
              <a:defRPr sz="20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>
              <a:buFontTx/>
              <a:buNone/>
              <a:defRPr sz="20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58674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>
              <a:buFontTx/>
              <a:buNone/>
              <a:defRPr sz="20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8889273" y="0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11/24/2008</a:t>
            </a:fld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rot="16200000">
            <a:off x="5315559" y="3268980"/>
            <a:ext cx="6858000" cy="32004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7848600" cy="4525963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696200" y="1012825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11/24/2008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162800" y="3832226"/>
            <a:ext cx="32004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  <a:extLst/>
          </a:lstStyle>
          <a:p>
            <a:pPr algn="l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5400000">
            <a:off x="8278813" y="5962650"/>
            <a:ext cx="968375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  <a:extLst/>
          </a:lstStyle>
          <a:p>
            <a:fld id="{8A4431D5-1B33-458B-8AFD-CECCB0FA18CB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895749" y="-733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tnet.com/artist/553199/claes-oldenburg.html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>
            <a:extLst/>
          </a:lstStyle>
          <a:p>
            <a:r>
              <a:rPr smtClean="0"/>
              <a:t>Claes Oldenburg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Soft Sculpture</a:t>
            </a:r>
            <a:endParaRPr lang="en-US" sz="4800" dirty="0"/>
          </a:p>
        </p:txBody>
      </p:sp>
      <p:pic>
        <p:nvPicPr>
          <p:cNvPr id="6" name="Picture Placeholder 5" descr="floor cake.jpg"/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l="2790" t="1454" r="2790" b="2560"/>
          <a:stretch>
            <a:fillRect/>
          </a:stretch>
        </p:blipFill>
        <p:spPr>
          <a:xfrm>
            <a:off x="457200" y="304800"/>
            <a:ext cx="6553200" cy="50292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ofttoilet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81000"/>
            <a:ext cx="3708400" cy="609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4495800" y="381000"/>
            <a:ext cx="33999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Claes</a:t>
            </a:r>
            <a:r>
              <a:rPr lang="en-US" b="1" dirty="0" smtClean="0"/>
              <a:t> Oldenburg,</a:t>
            </a:r>
            <a:r>
              <a:rPr lang="en-US" b="1" i="1" dirty="0" smtClean="0"/>
              <a:t> Soft Toilet</a:t>
            </a:r>
            <a:r>
              <a:rPr lang="en-US" b="1" dirty="0" smtClean="0"/>
              <a:t>, 1966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52400" y="4648200"/>
            <a:ext cx="4876800" cy="207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 dirty="0" err="1">
                <a:latin typeface="Rockwell" charset="0"/>
              </a:rPr>
              <a:t>Claes</a:t>
            </a:r>
            <a:r>
              <a:rPr lang="en-US" sz="1800" b="1" dirty="0">
                <a:latin typeface="Rockwell" charset="0"/>
              </a:rPr>
              <a:t> Oldenburg</a:t>
            </a:r>
          </a:p>
          <a:p>
            <a:pPr>
              <a:spcBef>
                <a:spcPct val="50000"/>
              </a:spcBef>
            </a:pPr>
            <a:r>
              <a:rPr lang="en-US" sz="1600" b="1" i="1" dirty="0">
                <a:latin typeface="Rockwell" charset="0"/>
              </a:rPr>
              <a:t>Giant Soft Fan</a:t>
            </a:r>
            <a:endParaRPr lang="en-US" sz="1600" b="1" dirty="0">
              <a:latin typeface="Rockwell" charset="0"/>
            </a:endParaRPr>
          </a:p>
          <a:p>
            <a:pPr>
              <a:spcBef>
                <a:spcPct val="50000"/>
              </a:spcBef>
            </a:pPr>
            <a:r>
              <a:rPr lang="en-US" sz="1600" dirty="0">
                <a:latin typeface="Rockwell" charset="0"/>
              </a:rPr>
              <a:t>1966-67</a:t>
            </a:r>
            <a:br>
              <a:rPr lang="en-US" sz="1600" dirty="0">
                <a:latin typeface="Rockwell" charset="0"/>
              </a:rPr>
            </a:br>
            <a:r>
              <a:rPr lang="en-US" sz="1600" dirty="0">
                <a:latin typeface="Rockwell" charset="0"/>
              </a:rPr>
              <a:t>construction of vinyl filled with foam rubber, wood, metal, and plastic tubing</a:t>
            </a:r>
            <a:br>
              <a:rPr lang="en-US" sz="1600" dirty="0">
                <a:latin typeface="Rockwell" charset="0"/>
              </a:rPr>
            </a:br>
            <a:r>
              <a:rPr lang="en-US" sz="1600" dirty="0">
                <a:latin typeface="Rockwell" charset="0"/>
              </a:rPr>
              <a:t>10 ft. x 58 7/8 in. x 61 7/8 in.</a:t>
            </a:r>
          </a:p>
          <a:p>
            <a:endParaRPr lang="en-US" sz="1600" dirty="0">
              <a:solidFill>
                <a:srgbClr val="FBAE00"/>
              </a:solidFill>
              <a:latin typeface="Rockwell" charset="0"/>
            </a:endParaRPr>
          </a:p>
        </p:txBody>
      </p:sp>
      <p:pic>
        <p:nvPicPr>
          <p:cNvPr id="4" name="Picture 3" descr="Giant Soft Fan-1966-67.jpg                                     000ED711William's Hard Drive           B6EA260F:"/>
          <p:cNvPicPr>
            <a:picLocks noChangeAspect="1" noChangeArrowheads="1"/>
          </p:cNvPicPr>
          <p:nvPr/>
        </p:nvPicPr>
        <p:blipFill>
          <a:blip r:embed="rId2" cstate="print">
            <a:lum bright="-6000" contrast="12000"/>
          </a:blip>
          <a:srcRect/>
          <a:stretch>
            <a:fillRect/>
          </a:stretch>
        </p:blipFill>
        <p:spPr bwMode="auto">
          <a:xfrm>
            <a:off x="5018088" y="457200"/>
            <a:ext cx="3897312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427328" presetClass="entr" presetSubtype="42120192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52400" y="4627563"/>
            <a:ext cx="4876800" cy="207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 dirty="0" err="1">
                <a:latin typeface="Rockwell" charset="0"/>
              </a:rPr>
              <a:t>Claes</a:t>
            </a:r>
            <a:r>
              <a:rPr lang="en-US" sz="1800" b="1" dirty="0">
                <a:latin typeface="Rockwell" charset="0"/>
              </a:rPr>
              <a:t> Oldenburg</a:t>
            </a:r>
          </a:p>
          <a:p>
            <a:pPr>
              <a:spcBef>
                <a:spcPct val="50000"/>
              </a:spcBef>
            </a:pPr>
            <a:r>
              <a:rPr lang="en-US" sz="1600" b="1" i="1" dirty="0">
                <a:latin typeface="Rockwell" charset="0"/>
              </a:rPr>
              <a:t>Pastry Case</a:t>
            </a:r>
            <a:endParaRPr lang="en-US" sz="1600" b="1" dirty="0">
              <a:latin typeface="Rockwell" charset="0"/>
            </a:endParaRPr>
          </a:p>
          <a:p>
            <a:pPr>
              <a:spcBef>
                <a:spcPct val="50000"/>
              </a:spcBef>
            </a:pPr>
            <a:r>
              <a:rPr lang="en-US" sz="1600" dirty="0">
                <a:latin typeface="Rockwell" charset="0"/>
              </a:rPr>
              <a:t>1961-62</a:t>
            </a:r>
            <a:br>
              <a:rPr lang="en-US" sz="1600" dirty="0">
                <a:latin typeface="Rockwell" charset="0"/>
              </a:rPr>
            </a:br>
            <a:r>
              <a:rPr lang="en-US" sz="1600" dirty="0">
                <a:latin typeface="Rockwell" charset="0"/>
              </a:rPr>
              <a:t>enamel paint on nine plaster sculptures in glass showcase</a:t>
            </a:r>
            <a:br>
              <a:rPr lang="en-US" sz="1600" dirty="0">
                <a:latin typeface="Rockwell" charset="0"/>
              </a:rPr>
            </a:br>
            <a:r>
              <a:rPr lang="en-US" sz="1600" dirty="0">
                <a:latin typeface="Rockwell" charset="0"/>
              </a:rPr>
              <a:t>20 3/4 x 30 1/8 x 14 3/4 in.</a:t>
            </a:r>
          </a:p>
          <a:p>
            <a:endParaRPr lang="en-US" sz="1600" dirty="0">
              <a:latin typeface="Rockwell" charset="0"/>
            </a:endParaRPr>
          </a:p>
        </p:txBody>
      </p:sp>
      <p:pic>
        <p:nvPicPr>
          <p:cNvPr id="4" name="Picture 3" descr="Pastry Case I-1961-62.jpg                                      000ED711William's Hard Drive           B6EA260F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457200"/>
            <a:ext cx="6477000" cy="478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396544" presetClass="entr" presetSubtype="42119552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loorburger19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81000"/>
            <a:ext cx="7009338" cy="502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838200" y="5638800"/>
            <a:ext cx="7620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i="1" dirty="0" smtClean="0"/>
              <a:t>Floor Burger</a:t>
            </a:r>
            <a:r>
              <a:rPr lang="en-US" sz="3200" dirty="0" smtClean="0"/>
              <a:t>, 1962            </a:t>
            </a:r>
            <a:r>
              <a:rPr lang="en-US" sz="3200" dirty="0" err="1" smtClean="0"/>
              <a:t>Claes</a:t>
            </a:r>
            <a:r>
              <a:rPr lang="en-US" sz="3200" dirty="0" smtClean="0"/>
              <a:t> Oldenburg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loor cak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901" y="265093"/>
            <a:ext cx="7066699" cy="533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685800" y="5827693"/>
            <a:ext cx="7162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err="1" smtClean="0"/>
              <a:t>Claes</a:t>
            </a:r>
            <a:r>
              <a:rPr lang="en-US" sz="2800" b="1" dirty="0" smtClean="0"/>
              <a:t> Oldenburg  -  Floor Cake </a:t>
            </a:r>
          </a:p>
          <a:p>
            <a:r>
              <a:rPr lang="en-US" sz="2800" dirty="0" smtClean="0"/>
              <a:t>mixed media    60" x 9' x 48"      1962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/>
          <p:cNvSpPr>
            <a:spLocks noGrp="1"/>
          </p:cNvSpPr>
          <p:nvPr>
            <p:ph type="body" sz="quarter" idx="13"/>
          </p:nvPr>
        </p:nvSpPr>
        <p:spPr>
          <a:xfrm>
            <a:off x="228600" y="4343400"/>
            <a:ext cx="2590800" cy="1295400"/>
          </a:xfrm>
        </p:spPr>
        <p:txBody>
          <a:bodyPr/>
          <a:lstStyle>
            <a:extLst/>
          </a:lstStyle>
          <a:p>
            <a:pPr algn="ctr"/>
            <a:r>
              <a:rPr lang="en-US" b="1" dirty="0" err="1" smtClean="0"/>
              <a:t>Claes</a:t>
            </a:r>
            <a:r>
              <a:rPr lang="en-US" b="1" dirty="0" smtClean="0"/>
              <a:t> Oldenburg Trowel, Scale B, 1971</a:t>
            </a:r>
            <a:endParaRPr lang="en-US" dirty="0" smtClean="0"/>
          </a:p>
        </p:txBody>
      </p:sp>
      <p:pic>
        <p:nvPicPr>
          <p:cNvPr id="9" name="Picture 8" descr="F3oldenburg_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5600" y="762000"/>
            <a:ext cx="4972050" cy="45777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/>
          </p:cNvSpPr>
          <p:nvPr>
            <p:ph type="body" sz="quarter" idx="11"/>
          </p:nvPr>
        </p:nvSpPr>
        <p:spPr>
          <a:xfrm>
            <a:off x="5105400" y="838200"/>
            <a:ext cx="3200400" cy="2667000"/>
          </a:xfrm>
        </p:spPr>
        <p:txBody>
          <a:bodyPr>
            <a:normAutofit/>
          </a:bodyPr>
          <a:lstStyle>
            <a:extLst/>
          </a:lstStyle>
          <a:p>
            <a:r>
              <a:rPr lang="en-US" dirty="0" smtClean="0"/>
              <a:t>Clothespin</a:t>
            </a:r>
            <a:br>
              <a:rPr lang="en-US" dirty="0" smtClean="0"/>
            </a:br>
            <a:r>
              <a:rPr lang="en-US" dirty="0" err="1" smtClean="0"/>
              <a:t>Claes</a:t>
            </a:r>
            <a:r>
              <a:rPr lang="en-US" dirty="0" smtClean="0"/>
              <a:t> Oldenburg</a:t>
            </a:r>
            <a:br>
              <a:rPr lang="en-US" dirty="0" smtClean="0"/>
            </a:br>
            <a:r>
              <a:rPr lang="en-US" dirty="0" err="1" smtClean="0"/>
              <a:t>Cor</a:t>
            </a:r>
            <a:r>
              <a:rPr lang="en-US" dirty="0" smtClean="0"/>
              <a:t>-Ten steel with stainless steel base</a:t>
            </a:r>
            <a:br>
              <a:rPr lang="en-US" dirty="0" smtClean="0"/>
            </a:br>
            <a:r>
              <a:rPr lang="en-US" dirty="0" smtClean="0"/>
              <a:t>1976 (Pop Art)</a:t>
            </a:r>
          </a:p>
        </p:txBody>
      </p:sp>
      <p:pic>
        <p:nvPicPr>
          <p:cNvPr id="5" name="Picture 4" descr="oldenburg_clothespi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914400"/>
            <a:ext cx="4124501" cy="5105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BINOCS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399" y="594359"/>
            <a:ext cx="6096001" cy="57302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Rectangle 17"/>
          <p:cNvSpPr/>
          <p:nvPr/>
        </p:nvSpPr>
        <p:spPr>
          <a:xfrm>
            <a:off x="6781800" y="609600"/>
            <a:ext cx="1904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/>
              <a:t>Binoculars</a:t>
            </a:r>
            <a:r>
              <a:rPr lang="en-US" dirty="0" smtClean="0"/>
              <a:t>, 1991 </a:t>
            </a:r>
          </a:p>
          <a:p>
            <a:r>
              <a:rPr lang="en-US" dirty="0" err="1" smtClean="0"/>
              <a:t>Claes</a:t>
            </a:r>
            <a:r>
              <a:rPr lang="en-US" dirty="0" smtClean="0"/>
              <a:t> Oldenburg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body" sz="quarter" idx="16"/>
          </p:nvPr>
        </p:nvSpPr>
        <p:spPr/>
        <p:txBody>
          <a:bodyPr>
            <a:noAutofit/>
          </a:bodyPr>
          <a:lstStyle>
            <a:extLst/>
          </a:lstStyle>
          <a:p>
            <a:r>
              <a:rPr lang="en-US" sz="2000" dirty="0" smtClean="0"/>
              <a:t>Aluminum, stainless steel, paint</a:t>
            </a:r>
            <a:endParaRPr lang="en-US" sz="2000" dirty="0"/>
          </a:p>
        </p:txBody>
      </p:sp>
      <p:sp>
        <p:nvSpPr>
          <p:cNvPr id="4" name="Rectangle 3"/>
          <p:cNvSpPr>
            <a:spLocks noGrp="1"/>
          </p:cNvSpPr>
          <p:nvPr>
            <p:ph type="body" sz="quarter" idx="17"/>
          </p:nvPr>
        </p:nvSpPr>
        <p:spPr>
          <a:xfrm>
            <a:off x="435429" y="4724400"/>
            <a:ext cx="7086600" cy="1066800"/>
          </a:xfrm>
        </p:spPr>
        <p:txBody>
          <a:bodyPr>
            <a:normAutofit/>
          </a:bodyPr>
          <a:lstStyle>
            <a:extLst/>
          </a:lstStyle>
          <a:p>
            <a:r>
              <a:rPr lang="en-US" dirty="0" err="1" smtClean="0"/>
              <a:t>Claes</a:t>
            </a:r>
            <a:r>
              <a:rPr lang="en-US" dirty="0" smtClean="0"/>
              <a:t> Oldenburg and </a:t>
            </a:r>
            <a:r>
              <a:rPr lang="en-US" dirty="0" err="1" smtClean="0"/>
              <a:t>Coosje</a:t>
            </a:r>
            <a:r>
              <a:rPr lang="en-US" dirty="0" smtClean="0"/>
              <a:t> van </a:t>
            </a:r>
            <a:r>
              <a:rPr lang="en-US" dirty="0" err="1" smtClean="0"/>
              <a:t>Bruggen</a:t>
            </a:r>
            <a:r>
              <a:rPr lang="en-US" dirty="0" smtClean="0"/>
              <a:t>. 1985-1988. </a:t>
            </a:r>
            <a:r>
              <a:rPr lang="en-US" dirty="0" err="1" smtClean="0"/>
              <a:t>Spoonbridge</a:t>
            </a:r>
            <a:r>
              <a:rPr lang="en-US" dirty="0" smtClean="0"/>
              <a:t> and cherry. </a:t>
            </a:r>
          </a:p>
        </p:txBody>
      </p:sp>
      <p:pic>
        <p:nvPicPr>
          <p:cNvPr id="12" name="Picture 11" descr="Spoonbridge1.jpg"/>
          <p:cNvPicPr>
            <a:picLocks noChangeAspect="1"/>
          </p:cNvPicPr>
          <p:nvPr/>
        </p:nvPicPr>
        <p:blipFill>
          <a:blip r:embed="rId3"/>
          <a:srcRect t="26048" b="13629"/>
          <a:stretch>
            <a:fillRect/>
          </a:stretch>
        </p:blipFill>
        <p:spPr>
          <a:xfrm>
            <a:off x="533399" y="1447799"/>
            <a:ext cx="6857999" cy="3244643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/>
          <p:cNvSpPr>
            <a:spLocks noGrp="1"/>
          </p:cNvSpPr>
          <p:nvPr>
            <p:ph type="body" sz="quarter" idx="11"/>
          </p:nvPr>
        </p:nvSpPr>
        <p:spPr>
          <a:xfrm>
            <a:off x="609600" y="381000"/>
            <a:ext cx="7696200" cy="2743200"/>
          </a:xfrm>
        </p:spPr>
        <p:txBody>
          <a:bodyPr>
            <a:normAutofit/>
          </a:bodyPr>
          <a:lstStyle>
            <a:extLst/>
          </a:lstStyle>
          <a:p>
            <a:pPr algn="ctr"/>
            <a:r>
              <a:rPr lang="en-US" sz="2800" dirty="0" smtClean="0"/>
              <a:t>Flying Pins, the much talked-about bright yellow </a:t>
            </a:r>
            <a:r>
              <a:rPr lang="en-US" sz="2800" dirty="0" err="1" smtClean="0"/>
              <a:t>eyecatcher</a:t>
            </a:r>
            <a:r>
              <a:rPr lang="en-US" sz="2800" dirty="0" smtClean="0"/>
              <a:t> crafted by sculptors </a:t>
            </a:r>
            <a:r>
              <a:rPr lang="en-US" sz="2800" dirty="0" err="1" smtClean="0"/>
              <a:t>Claes</a:t>
            </a:r>
            <a:r>
              <a:rPr lang="en-US" sz="2800" dirty="0" smtClean="0"/>
              <a:t> Oldenburg en </a:t>
            </a:r>
            <a:r>
              <a:rPr lang="en-US" sz="2800" dirty="0" err="1" smtClean="0"/>
              <a:t>Coosje</a:t>
            </a:r>
            <a:r>
              <a:rPr lang="en-US" sz="2800" dirty="0" smtClean="0"/>
              <a:t> van </a:t>
            </a:r>
            <a:r>
              <a:rPr lang="en-US" sz="2800" dirty="0" err="1" smtClean="0"/>
              <a:t>Bruggen</a:t>
            </a:r>
            <a:r>
              <a:rPr lang="en-US" sz="2800" dirty="0" smtClean="0"/>
              <a:t> positioned at the top of </a:t>
            </a:r>
            <a:r>
              <a:rPr lang="en-US" sz="2800" dirty="0" err="1" smtClean="0"/>
              <a:t>Kennedylaan</a:t>
            </a:r>
            <a:r>
              <a:rPr lang="en-US" sz="2800" dirty="0" smtClean="0"/>
              <a:t> in 2000. Germany</a:t>
            </a:r>
          </a:p>
        </p:txBody>
      </p:sp>
      <p:pic>
        <p:nvPicPr>
          <p:cNvPr id="5" name="Picture 4" descr="391165_603_1116331378571-pinsnu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2362200"/>
            <a:ext cx="5867400" cy="39457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114986351804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380999"/>
            <a:ext cx="5295900" cy="61863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152400" y="381000"/>
            <a:ext cx="25908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dirty="0" smtClean="0"/>
              <a:t>Fruit</a:t>
            </a:r>
          </a:p>
          <a:p>
            <a:pPr algn="ctr"/>
            <a:r>
              <a:rPr lang="en-US" sz="2200" dirty="0" err="1" smtClean="0"/>
              <a:t>Coosje</a:t>
            </a:r>
            <a:r>
              <a:rPr lang="en-US" sz="2200" dirty="0" smtClean="0"/>
              <a:t> van </a:t>
            </a:r>
            <a:r>
              <a:rPr lang="en-US" sz="2200" dirty="0" err="1" smtClean="0"/>
              <a:t>Bruggen</a:t>
            </a:r>
            <a:r>
              <a:rPr lang="en-US" sz="2200" dirty="0" smtClean="0"/>
              <a:t>, </a:t>
            </a:r>
            <a:r>
              <a:rPr lang="en-US" sz="2200" dirty="0" err="1" smtClean="0"/>
              <a:t>Claes</a:t>
            </a:r>
            <a:r>
              <a:rPr lang="en-US" sz="2200" dirty="0" smtClean="0"/>
              <a:t> Oldenburg</a:t>
            </a:r>
          </a:p>
          <a:p>
            <a:pPr algn="ctr"/>
            <a:endParaRPr lang="en-US" sz="2200" dirty="0" smtClean="0"/>
          </a:p>
          <a:p>
            <a:pPr algn="ctr"/>
            <a:r>
              <a:rPr lang="en-US" sz="2200" dirty="0" smtClean="0"/>
              <a:t>Balzac </a:t>
            </a:r>
            <a:r>
              <a:rPr lang="en-US" sz="2200" dirty="0" err="1" smtClean="0"/>
              <a:t>Pétanque</a:t>
            </a:r>
            <a:endParaRPr lang="en-US" sz="2200" dirty="0" smtClean="0"/>
          </a:p>
          <a:p>
            <a:pPr algn="ctr"/>
            <a:r>
              <a:rPr lang="en-US" sz="2200" dirty="0" smtClean="0"/>
              <a:t>2002 </a:t>
            </a:r>
            <a:br>
              <a:rPr lang="en-US" sz="2200" dirty="0" smtClean="0"/>
            </a:br>
            <a:r>
              <a:rPr lang="en-US" sz="2200" dirty="0" smtClean="0"/>
              <a:t>Fiber-reinforced plastic, cast epoxy and stainless steel, painted with polyester </a:t>
            </a:r>
            <a:r>
              <a:rPr lang="en-US" sz="2200" dirty="0" err="1" smtClean="0"/>
              <a:t>gelcoat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Overall: 102 x 300 x 444 inches</a:t>
            </a:r>
            <a:br>
              <a:rPr lang="en-US" sz="2200" dirty="0" smtClean="0"/>
            </a:br>
            <a:r>
              <a:rPr lang="en-US" sz="2200" dirty="0" smtClean="0"/>
              <a:t>High Museum of Art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rtwork_images_323_130691_claes-oldenbur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9700" y="533400"/>
            <a:ext cx="6057900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1371600" y="5304472"/>
            <a:ext cx="6172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1996    Prints </a:t>
            </a:r>
          </a:p>
          <a:p>
            <a:r>
              <a:rPr lang="en-US" dirty="0" smtClean="0"/>
              <a:t>Lithograph </a:t>
            </a:r>
          </a:p>
          <a:p>
            <a:r>
              <a:rPr lang="en-US" b="1" dirty="0" smtClean="0"/>
              <a:t>h:</a:t>
            </a:r>
            <a:r>
              <a:rPr lang="en-US" dirty="0" smtClean="0"/>
              <a:t> 29.5 x </a:t>
            </a:r>
            <a:r>
              <a:rPr lang="en-US" b="1" dirty="0" smtClean="0"/>
              <a:t>w:</a:t>
            </a:r>
            <a:r>
              <a:rPr lang="en-US" dirty="0" smtClean="0"/>
              <a:t> 37.5 in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rtwork_images_424709265_254373_claes-oldenbur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685800"/>
            <a:ext cx="6086475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1219200" y="5334000"/>
            <a:ext cx="6096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Miniature Soft Drum Set      </a:t>
            </a:r>
            <a:r>
              <a:rPr lang="en-US" u="sng" dirty="0" err="1" smtClean="0">
                <a:hlinkClick r:id="rId3"/>
              </a:rPr>
              <a:t>Claes</a:t>
            </a:r>
            <a:r>
              <a:rPr lang="en-US" u="sng" dirty="0" smtClean="0">
                <a:hlinkClick r:id="rId3"/>
              </a:rPr>
              <a:t> Oldenburg</a:t>
            </a:r>
            <a:r>
              <a:rPr lang="en-US" dirty="0" smtClean="0"/>
              <a:t>          1969 </a:t>
            </a:r>
          </a:p>
          <a:p>
            <a:r>
              <a:rPr lang="en-US" dirty="0" err="1" smtClean="0"/>
              <a:t>Screenprint</a:t>
            </a:r>
            <a:r>
              <a:rPr lang="en-US" dirty="0" smtClean="0"/>
              <a:t> on canvas, </a:t>
            </a:r>
            <a:r>
              <a:rPr lang="en-US" dirty="0" err="1" smtClean="0"/>
              <a:t>washline</a:t>
            </a:r>
            <a:r>
              <a:rPr lang="en-US" dirty="0" smtClean="0"/>
              <a:t>, wood, spray enamel, wood covered with </a:t>
            </a:r>
            <a:r>
              <a:rPr lang="en-US" dirty="0" err="1" smtClean="0"/>
              <a:t>screenprint</a:t>
            </a:r>
            <a:r>
              <a:rPr lang="en-US" dirty="0" smtClean="0"/>
              <a:t> paper </a:t>
            </a:r>
          </a:p>
          <a:p>
            <a:r>
              <a:rPr lang="en-US" b="1" dirty="0" smtClean="0"/>
              <a:t>h:</a:t>
            </a:r>
            <a:r>
              <a:rPr lang="en-US" dirty="0" smtClean="0"/>
              <a:t> 11 x </a:t>
            </a:r>
            <a:r>
              <a:rPr lang="en-US" b="1" dirty="0" smtClean="0"/>
              <a:t>w:</a:t>
            </a:r>
            <a:r>
              <a:rPr lang="en-US" dirty="0" smtClean="0"/>
              <a:t> 19 x </a:t>
            </a:r>
            <a:r>
              <a:rPr lang="en-US" b="1" dirty="0" smtClean="0"/>
              <a:t>d:</a:t>
            </a:r>
            <a:r>
              <a:rPr lang="en-US" dirty="0" smtClean="0"/>
              <a:t> 14 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temporaryPhotoAlbu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ContemporaryPhotoAlbum</Template>
  <TotalTime>0</TotalTime>
  <Words>153</Words>
  <Application>Microsoft Office PowerPoint</Application>
  <PresentationFormat>On-screen Show (4:3)</PresentationFormat>
  <Paragraphs>36</Paragraphs>
  <Slides>14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ContemporaryPhotoAlbum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2008-01-18T12:28:48Z</dcterms:created>
  <dcterms:modified xsi:type="dcterms:W3CDTF">2008-11-24T13:15:43Z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1033</vt:i4>
  </property>
  <property fmtid="{D5CDD505-2E9C-101B-9397-08002B2CF9AE}" pid="3" name="_Version">
    <vt:lpwstr>12.0.4518</vt:lpwstr>
  </property>
</Properties>
</file>